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06550-6B36-44C5-AC2E-2C21118CFBE5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6F366-CC59-45BA-8E4B-064342EFF0D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74A-E44F-49AE-9BE4-63D713D3DF4A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A999-45B5-4AF3-B349-2ABD07A8DB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74A-E44F-49AE-9BE4-63D713D3DF4A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A999-45B5-4AF3-B349-2ABD07A8DB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74A-E44F-49AE-9BE4-63D713D3DF4A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A999-45B5-4AF3-B349-2ABD07A8DB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74A-E44F-49AE-9BE4-63D713D3DF4A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A999-45B5-4AF3-B349-2ABD07A8DB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74A-E44F-49AE-9BE4-63D713D3DF4A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A999-45B5-4AF3-B349-2ABD07A8DB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74A-E44F-49AE-9BE4-63D713D3DF4A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A999-45B5-4AF3-B349-2ABD07A8DB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74A-E44F-49AE-9BE4-63D713D3DF4A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A999-45B5-4AF3-B349-2ABD07A8DB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74A-E44F-49AE-9BE4-63D713D3DF4A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A999-45B5-4AF3-B349-2ABD07A8DB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74A-E44F-49AE-9BE4-63D713D3DF4A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A999-45B5-4AF3-B349-2ABD07A8DB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74A-E44F-49AE-9BE4-63D713D3DF4A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A999-45B5-4AF3-B349-2ABD07A8DB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E74A-E44F-49AE-9BE4-63D713D3DF4A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A999-45B5-4AF3-B349-2ABD07A8DBC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CE74A-E44F-49AE-9BE4-63D713D3DF4A}" type="datetimeFigureOut">
              <a:rPr lang="fr-FR" smtClean="0"/>
              <a:t>03/03/2017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EA999-45B5-4AF3-B349-2ABD07A8DBC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4" y="1124744"/>
            <a:ext cx="9036496" cy="5373216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FF"/>
                </a:solidFill>
              </a:rPr>
              <a:t>FRAIS </a:t>
            </a:r>
            <a:r>
              <a:rPr lang="fr-FR" b="1" dirty="0">
                <a:solidFill>
                  <a:srgbClr val="FF00FF"/>
                </a:solidFill>
              </a:rPr>
              <a:t>DE PORT GRATUITS</a:t>
            </a:r>
            <a:r>
              <a:rPr lang="fr-FR" dirty="0">
                <a:solidFill>
                  <a:srgbClr val="FF00FF"/>
                </a:solidFill>
              </a:rPr>
              <a:t/>
            </a:r>
            <a:br>
              <a:rPr lang="fr-FR" dirty="0">
                <a:solidFill>
                  <a:srgbClr val="FF00FF"/>
                </a:solidFill>
              </a:rPr>
            </a:br>
            <a:r>
              <a:rPr lang="fr-FR" b="1" dirty="0">
                <a:solidFill>
                  <a:srgbClr val="FF00FF"/>
                </a:solidFill>
              </a:rPr>
              <a:t> POUR LIVRAISON EN POINTS DE RETRAITS :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	</a:t>
            </a:r>
            <a:r>
              <a:rPr lang="fr-FR" sz="3600" b="1" dirty="0"/>
              <a:t>-REFLEXOLOGIE MONTAUBAN </a:t>
            </a:r>
            <a:r>
              <a:rPr lang="fr-FR" sz="3600" b="1" dirty="0" smtClean="0"/>
              <a:t>–</a:t>
            </a:r>
            <a:br>
              <a:rPr lang="fr-FR" sz="3600" b="1" dirty="0" smtClean="0"/>
            </a:br>
            <a:r>
              <a:rPr lang="fr-FR" sz="3600" b="1" dirty="0" smtClean="0"/>
              <a:t> </a:t>
            </a:r>
            <a:r>
              <a:rPr lang="fr-FR" sz="3600" b="1" dirty="0"/>
              <a:t>6 Rue Gabriel PERI 82000 MONTAUBAN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b="1" dirty="0"/>
              <a:t>	- SPIRIT ET BIEN-ETRE – 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>2560 </a:t>
            </a:r>
            <a:r>
              <a:rPr lang="fr-FR" sz="3600" b="1" dirty="0"/>
              <a:t>Chemin de Saint –Pierre 82000 </a:t>
            </a:r>
            <a:r>
              <a:rPr lang="fr-FR" sz="3600" b="1" dirty="0" smtClean="0"/>
              <a:t>MONTAUBAN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 rot="19656066">
            <a:off x="-507871" y="847365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 smtClean="0">
                <a:ln w="0"/>
                <a:solidFill>
                  <a:srgbClr val="FF00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NOUVEAU</a:t>
            </a:r>
            <a:endParaRPr lang="fr-FR" sz="5400" b="1" cap="all" dirty="0">
              <a:ln w="0"/>
              <a:solidFill>
                <a:srgbClr val="FF00FF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FRAIS DE PORT GRATUITS  POUR LIVRAISON EN POINTS DE RETRAITS :  -REFLEXOLOGIE MONTAUBAN –  6 Rue Gabriel PERI 82000 MONTAUBAN  - SPIRIT ET BIEN-ETRE –  2560 Chemin de Saint –Pierre 82000 MONTAUBAN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FRAIS DE PORT GRATUITS  POUR LIVRAISON EN POINTS DE RETRAITS :  -REFLEXOLOGIE MONTAUBAN – 6 Rue Gabriel PERI 82000 MONTAUBAN  - SPIRIT ET BIEN-ETRE – 2560 Chemin de Saint –Pierre 82000 MONTAUBAN</dc:title>
  <dc:creator>nicolas Dupuis</dc:creator>
  <cp:lastModifiedBy>nicolas Dupuis</cp:lastModifiedBy>
  <cp:revision>2</cp:revision>
  <dcterms:created xsi:type="dcterms:W3CDTF">2017-03-03T13:53:05Z</dcterms:created>
  <dcterms:modified xsi:type="dcterms:W3CDTF">2017-03-03T14:09:06Z</dcterms:modified>
</cp:coreProperties>
</file>